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6" r:id="rId2"/>
    <p:sldId id="262" r:id="rId3"/>
    <p:sldId id="267" r:id="rId4"/>
    <p:sldId id="268" r:id="rId5"/>
    <p:sldId id="265" r:id="rId6"/>
  </p:sldIdLst>
  <p:sldSz cx="9144000" cy="6858000" type="screen4x3"/>
  <p:notesSz cx="6858000" cy="9144000"/>
  <p:defaultTextStyle>
    <a:lvl1pPr marL="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521" autoAdjust="0"/>
    <p:restoredTop sz="94660" autoAdjust="0"/>
  </p:normalViewPr>
  <p:slideViewPr>
    <p:cSldViewPr>
      <p:cViewPr varScale="1">
        <p:scale>
          <a:sx n="108" d="100"/>
          <a:sy n="108" d="100"/>
        </p:scale>
        <p:origin x="-9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pl-PL" sz="1200"/>
            </a:lvl1pPr>
            <a:extLst/>
          </a:lstStyle>
          <a:p>
            <a:endParaRPr lang="pl-PL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pl-PL" sz="1200"/>
            </a:lvl1pPr>
            <a:extLst/>
          </a:lstStyle>
          <a:p>
            <a:fld id="{6E7D018D-748F-47BF-843A-40349A141CAC}" type="datetimeFigureOut">
              <a:rPr lang="pl-PL" smtClean="0"/>
              <a:pPr/>
              <a:t>2008-04-16</a:t>
            </a:fld>
            <a:endParaRPr lang="pl-PL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pl-PL" sz="1200"/>
            </a:lvl1pPr>
            <a:extLst/>
          </a:lstStyle>
          <a:p>
            <a:endParaRPr lang="pl-PL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pl-PL" sz="1200"/>
            </a:lvl1pPr>
            <a:extLst/>
          </a:lstStyle>
          <a:p>
            <a:fld id="{04AC5213-BACC-41AB-9B61-B40CF6C5296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pl-PL" sz="1200"/>
            </a:lvl1pPr>
            <a:extLst/>
          </a:lstStyle>
          <a:p>
            <a:endParaRPr lang="pl-PL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pl-PL" sz="1200"/>
            </a:lvl1pPr>
            <a:extLst/>
          </a:lstStyle>
          <a:p>
            <a:fld id="{23E9B8FB-2ABD-42C9-A6DA-A6789EAF441D}" type="datetimeFigureOut">
              <a:rPr/>
              <a:pPr/>
              <a:t>2006-06-30</a:t>
            </a:fld>
            <a:endParaRPr lang="pl-PL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pl-PL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pl-PL" sz="1200"/>
            </a:lvl1pPr>
            <a:extLst/>
          </a:lstStyle>
          <a:p>
            <a:endParaRPr lang="pl-PL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pl-PL" sz="1200"/>
            </a:lvl1pPr>
            <a:extLst/>
          </a:lstStyle>
          <a:p>
            <a:fld id="{BE2A7042-DEED-4AA1-9E89-4A16B2572577}" type="slidenum">
              <a:rPr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kładka albu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l-PL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pl-PL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tytuł albumu fotograficznego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l-PL">
                <a:solidFill>
                  <a:schemeClr val="bg1"/>
                </a:solidFill>
              </a:rPr>
              <a:pPr algn="r"/>
              <a:t>2008-04-16</a:t>
            </a:fld>
            <a:endParaRPr kumimoji="0" lang="pl-PL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l-PL">
                <a:solidFill>
                  <a:schemeClr val="bg1"/>
                </a:solidFill>
              </a:rPr>
              <a:pPr/>
              <a:t>‹#›</a:t>
            </a:fld>
            <a:endParaRPr kumimoji="0" lang="pl-PL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kumimoji="0" lang="pl-PL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pl-PL" sz="2000"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pl-PL"/>
              <a:t>Kliknij, aby dodać datę lub szczegóły</a:t>
            </a:r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na stronie: orientacja pozioma,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pl-PL" sz="2000" i="0"/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l-PL">
                <a:solidFill>
                  <a:schemeClr val="bg1"/>
                </a:solidFill>
              </a:rPr>
              <a:pPr algn="r"/>
              <a:t>2008-04-16</a:t>
            </a:fld>
            <a:endParaRPr kumimoji="0" lang="pl-PL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l-PL">
                <a:solidFill>
                  <a:srgbClr val="FFFFFF"/>
                </a:solidFill>
              </a:rPr>
              <a:pPr/>
              <a:t>‹#›</a:t>
            </a:fld>
            <a:endParaRPr kumimoji="0" lang="pl-PL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na stronie: miesz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l-PL">
                <a:solidFill>
                  <a:schemeClr val="bg1"/>
                </a:solidFill>
              </a:rPr>
              <a:pPr algn="r"/>
              <a:t>2008-04-16</a:t>
            </a:fld>
            <a:endParaRPr kumimoji="0" lang="pl-PL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l-PL">
                <a:solidFill>
                  <a:srgbClr val="FFFFFF"/>
                </a:solidFill>
              </a:rPr>
              <a:pPr/>
              <a:t>‹#›</a:t>
            </a:fld>
            <a:endParaRPr kumimoji="0" lang="pl-PL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na stronie: orientacja pionowa,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pl-PL" sz="1600" baseline="0"/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pl-PL" sz="1600" baseline="0"/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pl-PL" sz="1600" baseline="0"/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pl-PL" sz="1600" baseline="0"/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l-PL">
                <a:solidFill>
                  <a:schemeClr val="bg1"/>
                </a:solidFill>
              </a:rPr>
              <a:pPr algn="r"/>
              <a:t>2008-04-16</a:t>
            </a:fld>
            <a:endParaRPr kumimoji="0" lang="pl-PL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l-PL">
                <a:solidFill>
                  <a:srgbClr val="FFFFFF"/>
                </a:solidFill>
              </a:rPr>
              <a:pPr/>
              <a:t>‹#›</a:t>
            </a:fld>
            <a:endParaRPr kumimoji="0" lang="pl-PL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na stronie: orientacja pozioma,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pl-PL" sz="1600" baseline="0"/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pl-PL" sz="1600" baseline="0"/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pl-PL" sz="1600" baseline="0"/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pl-PL" sz="1600" baseline="0"/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l-PL">
                <a:solidFill>
                  <a:schemeClr val="bg1"/>
                </a:solidFill>
              </a:rPr>
              <a:pPr algn="r"/>
              <a:t>2008-04-16</a:t>
            </a:fld>
            <a:endParaRPr kumimoji="0" lang="pl-PL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l-PL">
                <a:solidFill>
                  <a:srgbClr val="FFFFFF"/>
                </a:solidFill>
              </a:rPr>
              <a:pPr/>
              <a:t>‹#›</a:t>
            </a:fld>
            <a:endParaRPr kumimoji="0" lang="pl-PL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na stronie: orientacja pionowa, z dużym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pl-PL" sz="2800" baseline="0"/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l-PL">
                <a:solidFill>
                  <a:schemeClr val="bg1"/>
                </a:solidFill>
              </a:rPr>
              <a:pPr algn="r"/>
              <a:t>2008-04-16</a:t>
            </a:fld>
            <a:endParaRPr kumimoji="0" lang="pl-PL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l-PL">
                <a:solidFill>
                  <a:srgbClr val="FFFFFF"/>
                </a:solidFill>
              </a:rPr>
              <a:pPr/>
              <a:t>‹#›</a:t>
            </a:fld>
            <a:endParaRPr kumimoji="0" lang="pl-PL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na stronie: 1 w orientacji pionowej, 3 w orientacji poziom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l-PL">
                <a:solidFill>
                  <a:schemeClr val="bg1"/>
                </a:solidFill>
              </a:rPr>
              <a:pPr algn="r"/>
              <a:t>2008-04-16</a:t>
            </a:fld>
            <a:endParaRPr kumimoji="0" lang="pl-PL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l-PL">
                <a:solidFill>
                  <a:srgbClr val="FFFFFF"/>
                </a:solidFill>
              </a:rPr>
              <a:pPr/>
              <a:t>‹#›</a:t>
            </a:fld>
            <a:endParaRPr kumimoji="0" lang="pl-PL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na stronie: 3 w orientacji poziomej, 2 w orientacji piono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l-PL">
                <a:solidFill>
                  <a:schemeClr val="bg1"/>
                </a:solidFill>
              </a:rPr>
              <a:pPr algn="r"/>
              <a:t>2008-04-16</a:t>
            </a:fld>
            <a:endParaRPr kumimoji="0" lang="pl-PL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l-PL">
                <a:solidFill>
                  <a:srgbClr val="FFFFFF"/>
                </a:solidFill>
              </a:rPr>
              <a:pPr/>
              <a:t>‹#›</a:t>
            </a:fld>
            <a:endParaRPr kumimoji="0" lang="pl-PL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na stronie: 2 w orientacji poziomej, 3 w orientacji piono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l-PL">
                <a:solidFill>
                  <a:schemeClr val="bg1"/>
                </a:solidFill>
              </a:rPr>
              <a:pPr algn="r"/>
              <a:t>2008-04-16</a:t>
            </a:fld>
            <a:endParaRPr kumimoji="0" lang="pl-PL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l-PL">
                <a:solidFill>
                  <a:srgbClr val="FFFFFF"/>
                </a:solidFill>
              </a:rPr>
              <a:pPr/>
              <a:t>‹#›</a:t>
            </a:fld>
            <a:endParaRPr kumimoji="0" lang="pl-PL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wadrat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pl-PL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pl-PL" sz="2000" i="0"/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l-PL">
                <a:solidFill>
                  <a:schemeClr val="bg1"/>
                </a:solidFill>
              </a:rPr>
              <a:pPr algn="r"/>
              <a:t>2008-04-16</a:t>
            </a:fld>
            <a:endParaRPr kumimoji="0" lang="pl-PL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l-PL">
                <a:solidFill>
                  <a:srgbClr val="FFFFFF"/>
                </a:solidFill>
              </a:rPr>
              <a:pPr/>
              <a:t>‹#›</a:t>
            </a:fld>
            <a:endParaRPr kumimoji="0" lang="pl-PL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na stronie: kwadrat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pl-PL"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pl-PL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pl-PL" sz="2000" i="0"/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pl-PL" sz="2000" i="0"/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l-PL">
                <a:solidFill>
                  <a:schemeClr val="bg1"/>
                </a:solidFill>
              </a:rPr>
              <a:pPr algn="r"/>
              <a:t>2008-04-16</a:t>
            </a:fld>
            <a:endParaRPr kumimoji="0" lang="pl-PL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l-PL">
                <a:solidFill>
                  <a:srgbClr val="FFFFFF"/>
                </a:solidFill>
              </a:rPr>
              <a:pPr/>
              <a:t>‹#›</a:t>
            </a:fld>
            <a:endParaRPr kumimoji="0" lang="pl-PL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ientacja pozioma,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pl-PL" sz="2400" i="0" baseline="0"/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l-PL">
                <a:solidFill>
                  <a:schemeClr val="bg1"/>
                </a:solidFill>
              </a:rPr>
              <a:pPr algn="r"/>
              <a:t>2008-04-16</a:t>
            </a:fld>
            <a:endParaRPr kumimoji="0" lang="pl-PL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l-PL">
                <a:solidFill>
                  <a:srgbClr val="FFFFFF"/>
                </a:solidFill>
              </a:rPr>
              <a:pPr/>
              <a:t>‹#›</a:t>
            </a:fld>
            <a:endParaRPr kumimoji="0" lang="pl-PL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pl-PL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 eaLnBrk="1" latinLnBrk="0" hangingPunct="1">
              <a:buFontTx/>
              <a:buNone/>
              <a:defRPr kumimoji="0" lang="pl-PL" sz="2000" i="0"/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l-PL">
                <a:solidFill>
                  <a:schemeClr val="bg1"/>
                </a:solidFill>
              </a:rPr>
              <a:pPr algn="r"/>
              <a:t>2008-04-16</a:t>
            </a:fld>
            <a:endParaRPr kumimoji="0" lang="pl-PL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l-PL">
                <a:solidFill>
                  <a:srgbClr val="FFFFFF"/>
                </a:solidFill>
              </a:rPr>
              <a:pPr/>
              <a:t>‹#›</a:t>
            </a:fld>
            <a:endParaRPr kumimoji="0" lang="pl-PL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/>
              <a:pPr/>
              <a:t>2006-06-30</a:t>
            </a:fld>
            <a:endParaRPr kumimoji="0"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/>
              <a:pPr/>
              <a:t>‹#›</a:t>
            </a:fld>
            <a:endParaRPr kumimoji="0" lang="pl-PL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/>
              <a:pPr/>
              <a:t>2006-06-30</a:t>
            </a:fld>
            <a:endParaRPr kumimoji="0"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/>
              <a:pPr/>
              <a:t>‹#›</a:t>
            </a:fld>
            <a:endParaRPr kumimoji="0" lang="pl-PL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ientacja pionowa,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 eaLnBrk="1" latinLnBrk="0" hangingPunct="1">
              <a:buFontTx/>
              <a:buNone/>
              <a:defRPr kumimoji="0" lang="pl-PL" sz="2000" i="0"/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l-PL">
                <a:solidFill>
                  <a:schemeClr val="bg1"/>
                </a:solidFill>
              </a:rPr>
              <a:pPr algn="r"/>
              <a:t>2008-04-16</a:t>
            </a:fld>
            <a:endParaRPr kumimoji="0" lang="pl-PL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l-PL">
                <a:solidFill>
                  <a:srgbClr val="FFFFFF"/>
                </a:solidFill>
              </a:rPr>
              <a:pPr/>
              <a:t>‹#›</a:t>
            </a:fld>
            <a:endParaRPr kumimoji="0" lang="pl-PL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ientacja pozioma, pełny ek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kumimoji="0" lang="pl-PL" i="0"/>
              <a:t>Kliknij ikonę, aby dodać zdjęcie na całej stronie</a:t>
            </a:r>
            <a:endParaRPr kumimoji="0" lang="pl-PL" i="0" baseline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l-PL">
                <a:solidFill>
                  <a:schemeClr val="bg1"/>
                </a:solidFill>
              </a:rPr>
              <a:pPr algn="r"/>
              <a:t>2008-04-16</a:t>
            </a:fld>
            <a:endParaRPr kumimoji="0" lang="pl-PL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l-PL">
                <a:solidFill>
                  <a:srgbClr val="FFFFFF"/>
                </a:solidFill>
              </a:rPr>
              <a:pPr/>
              <a:t>‹#›</a:t>
            </a:fld>
            <a:endParaRPr kumimoji="0" lang="pl-PL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kcja albu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pl-PL"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podtytuł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pl-PL"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tytuł sekcji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l-PL">
                <a:solidFill>
                  <a:schemeClr val="bg1"/>
                </a:solidFill>
              </a:rPr>
              <a:pPr algn="r"/>
              <a:t>2008-04-16</a:t>
            </a:fld>
            <a:endParaRPr kumimoji="0" lang="pl-PL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l-PL">
                <a:solidFill>
                  <a:srgbClr val="FFFFFF"/>
                </a:solidFill>
              </a:rPr>
              <a:pPr/>
              <a:t>‹#›</a:t>
            </a:fld>
            <a:endParaRPr kumimoji="0" lang="pl-PL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na stronie: orientacja pionowa,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pl-PL" sz="1800" baseline="0"/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pl-PL" sz="1800" baseline="0"/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l-PL">
                <a:solidFill>
                  <a:schemeClr val="bg1"/>
                </a:solidFill>
              </a:rPr>
              <a:pPr algn="r"/>
              <a:t>2008-04-16</a:t>
            </a:fld>
            <a:endParaRPr kumimoji="0" lang="pl-PL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l-PL">
                <a:solidFill>
                  <a:srgbClr val="FFFFFF"/>
                </a:solidFill>
              </a:rPr>
              <a:pPr/>
              <a:t>‹#›</a:t>
            </a:fld>
            <a:endParaRPr kumimoji="0" lang="pl-PL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na stronie: orientacja pozioma,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pl-PL" sz="1800" baseline="0"/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pl-PL" sz="1800" baseline="0"/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l-PL">
                <a:solidFill>
                  <a:schemeClr val="bg1"/>
                </a:solidFill>
              </a:rPr>
              <a:pPr algn="r"/>
              <a:t>2008-04-16</a:t>
            </a:fld>
            <a:endParaRPr kumimoji="0" lang="pl-PL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l-PL">
                <a:solidFill>
                  <a:srgbClr val="FFFFFF"/>
                </a:solidFill>
              </a:rPr>
              <a:pPr/>
              <a:t>‹#›</a:t>
            </a:fld>
            <a:endParaRPr kumimoji="0" lang="pl-PL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na stronie: mieszane,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pl-PL" sz="2000" i="0"/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l-PL">
                <a:solidFill>
                  <a:schemeClr val="bg1"/>
                </a:solidFill>
              </a:rPr>
              <a:pPr algn="r"/>
              <a:t>2008-04-16</a:t>
            </a:fld>
            <a:endParaRPr kumimoji="0" lang="pl-PL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l-PL">
                <a:solidFill>
                  <a:srgbClr val="FFFFFF"/>
                </a:solidFill>
              </a:rPr>
              <a:pPr/>
              <a:t>‹#›</a:t>
            </a:fld>
            <a:endParaRPr kumimoji="0" lang="pl-PL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na stronie: orientacja pionowa,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pl-PL" sz="2000" baseline="0"/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pl-PL" sz="2000" baseline="0"/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pl-PL" sz="2000" baseline="0"/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l-PL">
                <a:solidFill>
                  <a:schemeClr val="bg1"/>
                </a:solidFill>
              </a:rPr>
              <a:pPr algn="r"/>
              <a:t>2008-04-16</a:t>
            </a:fld>
            <a:endParaRPr kumimoji="0" lang="pl-PL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l-PL">
                <a:solidFill>
                  <a:srgbClr val="FFFFFF"/>
                </a:solidFill>
              </a:rPr>
              <a:pPr/>
              <a:t>‹#›</a:t>
            </a:fld>
            <a:endParaRPr kumimoji="0" lang="pl-PL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</p:spTree>
  </p:cSld>
  <p:clrMapOvr>
    <a:masterClrMapping/>
  </p:clrMapOvr>
  <p:transition advClick="0"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pPr eaLnBrk="1" latinLnBrk="0" hangingPunct="1"/>
            <a:r>
              <a:rPr kumimoji="0" lang="pl-PL" smtClean="0"/>
              <a:t>Kliknij, aby edytować styl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pl-PL"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kumimoji="0" lang="pl-PL">
                <a:solidFill>
                  <a:schemeClr val="bg1"/>
                </a:solidFill>
              </a:rPr>
              <a:pPr algn="r"/>
              <a:t>2008-04-16</a:t>
            </a:fld>
            <a:endParaRPr kumimoji="0" lang="pl-PL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lang="pl-PL"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kumimoji="0" lang="pl-PL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pl-PL"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kumimoji="0" lang="pl-PL">
                <a:solidFill>
                  <a:schemeClr val="bg1"/>
                </a:solidFill>
              </a:rPr>
              <a:pPr/>
              <a:t>‹#›</a:t>
            </a:fld>
            <a:endParaRPr kumimoji="0" lang="pl-PL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 advClick="0" advTm="5000">
    <p:dissolv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lang="pl-PL"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kumimoji="0" lang="pl-PL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kumimoji="0" lang="pl-PL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kumimoji="0" lang="pl-PL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kumimoji="0" lang="pl-PL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kumimoji="0" lang="pl-PL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lang="pl-PL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lang="pl-PL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lang="pl-PL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lang="pl-PL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>
            <a:extLst/>
          </a:lstStyle>
          <a:p>
            <a:r>
              <a:rPr lang="pl-PL" dirty="0" smtClean="0"/>
              <a:t>Współczesna droga do szkoły?</a:t>
            </a:r>
            <a:endParaRPr lang="pl-PL" dirty="0"/>
          </a:p>
        </p:txBody>
      </p:sp>
      <p:pic>
        <p:nvPicPr>
          <p:cNvPr id="4" name="j0178459.jpg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tretch>
            <a:fillRect/>
          </a:stretch>
        </p:blipFill>
        <p:spPr>
          <a:xfrm>
            <a:off x="228600" y="142852"/>
            <a:ext cx="6858000" cy="52149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algn="ctr"/>
            <a:r>
              <a:rPr sz="4000" smtClean="0"/>
              <a:t>Jak długo tak jeszcze?</a:t>
            </a:r>
            <a:endParaRPr lang="pl-PL" sz="4000" dirty="0"/>
          </a:p>
        </p:txBody>
      </p:sp>
    </p:spTree>
  </p:cSld>
  <p:clrMapOvr>
    <a:masterClrMapping/>
  </p:clrMapOvr>
  <p:transition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j0175361.jpg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/>
          <a:stretch>
            <a:fillRect/>
          </a:stretch>
        </p:blipFill>
        <p:spPr>
          <a:xfrm>
            <a:off x="2438400" y="233462"/>
            <a:ext cx="5562600" cy="4162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j0321087.jpg"/>
          <p:cNvPicPr>
            <a:picLocks noGrp="1" noChangeAspect="1"/>
          </p:cNvPicPr>
          <p:nvPr>
            <p:ph type="pic" sz="quarter" idx="26"/>
          </p:nvPr>
        </p:nvPicPr>
        <p:blipFill>
          <a:blip r:embed="rId4" cstate="print"/>
          <a:stretch>
            <a:fillRect/>
          </a:stretch>
        </p:blipFill>
        <p:spPr>
          <a:xfrm>
            <a:off x="228600" y="214290"/>
            <a:ext cx="2057384" cy="3143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j0321101.jpg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/>
          <a:stretch>
            <a:fillRect/>
          </a:stretch>
        </p:blipFill>
        <p:spPr>
          <a:xfrm>
            <a:off x="228600" y="3571876"/>
            <a:ext cx="2070100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j0321097.jpg"/>
          <p:cNvPicPr>
            <a:picLocks noGrp="1" noChangeAspect="1"/>
          </p:cNvPicPr>
          <p:nvPr>
            <p:ph type="pic" sz="quarter" idx="28"/>
          </p:nvPr>
        </p:nvPicPr>
        <p:blipFill>
          <a:blip r:embed="rId6" cstate="print"/>
          <a:stretch>
            <a:fillRect/>
          </a:stretch>
        </p:blipFill>
        <p:spPr>
          <a:xfrm>
            <a:off x="2428860" y="4500570"/>
            <a:ext cx="2714644" cy="2052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j0321089.jpg"/>
          <p:cNvPicPr>
            <a:picLocks noGrp="1" noChangeAspect="1"/>
          </p:cNvPicPr>
          <p:nvPr>
            <p:ph type="pic" sz="quarter" idx="27"/>
          </p:nvPr>
        </p:nvPicPr>
        <p:blipFill>
          <a:blip r:embed="rId7" cstate="print"/>
          <a:stretch>
            <a:fillRect/>
          </a:stretch>
        </p:blipFill>
        <p:spPr>
          <a:xfrm>
            <a:off x="5257800" y="4498198"/>
            <a:ext cx="2743200" cy="2052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5000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2"/>
          <p:cNvSpPr>
            <a:spLocks noGrp="1"/>
          </p:cNvSpPr>
          <p:nvPr>
            <p:ph type="body" sz="quarter" idx="31"/>
          </p:nvPr>
        </p:nvSpPr>
        <p:spPr>
          <a:xfrm>
            <a:off x="142844" y="142852"/>
            <a:ext cx="8229600" cy="857256"/>
          </a:xfrm>
        </p:spPr>
        <p:txBody>
          <a:bodyPr>
            <a:normAutofit fontScale="92500"/>
          </a:bodyPr>
          <a:lstStyle/>
          <a:p>
            <a:pPr algn="ctr"/>
            <a:r>
              <a:rPr smtClean="0"/>
              <a:t>A tak jest co roku </a:t>
            </a:r>
            <a:r>
              <a:rPr lang="pl-PL" dirty="0" smtClean="0"/>
              <a:t>… </a:t>
            </a:r>
          </a:p>
          <a:p>
            <a:pPr algn="ctr"/>
            <a:r>
              <a:rPr lang="pl-PL" dirty="0" smtClean="0"/>
              <a:t>Każda klasa wyrusza, by sprzątać to, co inni wyrzucili do rowu … zamiast do kosza …</a:t>
            </a:r>
            <a:endParaRPr lang="pl-PL" dirty="0"/>
          </a:p>
        </p:txBody>
      </p:sp>
      <p:pic>
        <p:nvPicPr>
          <p:cNvPr id="7" name="Symbol zastępczy obrazu 6" descr="Image00048.jpg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/>
          <a:srcRect l="25152" r="25152"/>
          <a:stretch>
            <a:fillRect/>
          </a:stretch>
        </p:blipFill>
        <p:spPr>
          <a:xfrm>
            <a:off x="6000760" y="1071546"/>
            <a:ext cx="2355852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Symbol zastępczy obrazu 9" descr="Image00028.jpg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14282" y="1071546"/>
            <a:ext cx="5643602" cy="3400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Symbol zastępczy obrazu 10" descr="Image00016.jpg"/>
          <p:cNvPicPr>
            <a:picLocks noGrp="1" noChangeAspect="1"/>
          </p:cNvPicPr>
          <p:nvPr>
            <p:ph type="pic"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214282" y="4643446"/>
            <a:ext cx="27432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Symbol zastępczy obrazu 11" descr="Image00020.jpg"/>
          <p:cNvPicPr>
            <a:picLocks noGrp="1" noChangeAspect="1"/>
          </p:cNvPicPr>
          <p:nvPr>
            <p:ph type="pic" sz="quarter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3071802" y="4643446"/>
            <a:ext cx="2786082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Obraz 14" descr="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760" y="4071942"/>
            <a:ext cx="2357454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5000"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obrazu 7" descr="sprzątanie15.jpg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5152" r="25152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ymbol zastępczy obrazu 8" descr="sz6.jpg"/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/>
          <a:stretch>
            <a:fillRect/>
          </a:stretch>
        </p:blipFill>
        <p:spPr>
          <a:xfrm>
            <a:off x="2438400" y="228600"/>
            <a:ext cx="5919814" cy="4171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ymbol zastępczy obrazu 6" descr="sprzątanie08.jpg"/>
          <p:cNvPicPr>
            <a:picLocks noGrp="1" noChangeAspect="1"/>
          </p:cNvPicPr>
          <p:nvPr>
            <p:ph type="pic" sz="quarter" idx="26"/>
          </p:nvPr>
        </p:nvPicPr>
        <p:blipFill>
          <a:blip r:embed="rId4"/>
          <a:srcRect l="25152" r="25152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ymbol zastępczy obrazu 9" descr="sprzątanie12.jpg"/>
          <p:cNvPicPr>
            <a:picLocks noGrp="1" noChangeAspect="1"/>
          </p:cNvPicPr>
          <p:nvPr>
            <p:ph type="pic" sz="quarter" idx="27"/>
          </p:nvPr>
        </p:nvPicPr>
        <p:blipFill>
          <a:blip r:embed="rId5"/>
          <a:stretch>
            <a:fillRect/>
          </a:stretch>
        </p:blipFill>
        <p:spPr>
          <a:xfrm>
            <a:off x="5357818" y="4500570"/>
            <a:ext cx="2957538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ymbol zastępczy obrazu 10" descr="sprzątanie11.jpg"/>
          <p:cNvPicPr>
            <a:picLocks noGrp="1" noChangeAspect="1"/>
          </p:cNvPicPr>
          <p:nvPr>
            <p:ph type="pic" sz="quarter" idx="28"/>
          </p:nvPr>
        </p:nvPicPr>
        <p:blipFill>
          <a:blip r:embed="rId6"/>
          <a:srcRect/>
          <a:stretch>
            <a:fillRect/>
          </a:stretch>
        </p:blipFill>
        <p:spPr>
          <a:xfrm>
            <a:off x="2438400" y="4495800"/>
            <a:ext cx="284798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>
            <a:extLst/>
          </a:lstStyle>
          <a:p>
            <a:pPr algn="r"/>
            <a:r>
              <a:rPr lang="pl-PL" sz="2800" dirty="0" smtClean="0"/>
              <a:t>Z</a:t>
            </a:r>
            <a:r>
              <a:rPr sz="2800" smtClean="0"/>
              <a:t>anim wyrzucisz </a:t>
            </a:r>
            <a:r>
              <a:rPr lang="pl-PL" sz="2800" dirty="0" smtClean="0"/>
              <a:t>… zastanów się co robisz!</a:t>
            </a:r>
            <a:endParaRPr lang="pl-PL" sz="2800" dirty="0"/>
          </a:p>
        </p:txBody>
      </p:sp>
      <p:sp>
        <p:nvSpPr>
          <p:cNvPr id="4" name="Rectangle 3"/>
          <p:cNvSpPr>
            <a:spLocks noGrp="1"/>
          </p:cNvSpPr>
          <p:nvPr>
            <p:ph type="body" sz="quarter" idx="17"/>
          </p:nvPr>
        </p:nvSpPr>
        <p:spPr/>
        <p:txBody>
          <a:bodyPr/>
          <a:lstStyle>
            <a:extLst/>
          </a:lstStyle>
          <a:p>
            <a:endParaRPr lang="pl-PL" dirty="0" smtClean="0"/>
          </a:p>
          <a:p>
            <a:r>
              <a:rPr lang="pl-PL" dirty="0" smtClean="0"/>
              <a:t>Dlaczego tak się dzieje…?</a:t>
            </a:r>
            <a:endParaRPr lang="pl-PL" dirty="0"/>
          </a:p>
        </p:txBody>
      </p:sp>
      <p:pic>
        <p:nvPicPr>
          <p:cNvPr id="10" name="j0341658.jpg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tretch>
            <a:fillRect/>
          </a:stretch>
        </p:blipFill>
        <p:spPr>
          <a:xfrm>
            <a:off x="500034" y="357166"/>
            <a:ext cx="2928958" cy="21967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" name="crop_j0175548.png"/>
          <p:cNvPicPr>
            <a:picLocks noGrp="1" noChangeAspect="1"/>
          </p:cNvPicPr>
          <p:nvPr>
            <p:ph type="pic" sz="quarter" idx="18"/>
          </p:nvPr>
        </p:nvPicPr>
        <p:blipFill>
          <a:blip r:embed="rId4"/>
          <a:stretch>
            <a:fillRect/>
          </a:stretch>
        </p:blipFill>
        <p:spPr>
          <a:xfrm>
            <a:off x="1571604" y="2454595"/>
            <a:ext cx="3587771" cy="25454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j0321087.jpg"/>
          <p:cNvPicPr>
            <a:picLocks noGrp="1" noChangeAspect="1"/>
          </p:cNvPicPr>
          <p:nvPr>
            <p:ph type="pic" sz="quarter" idx="19"/>
          </p:nvPr>
        </p:nvPicPr>
        <p:blipFill>
          <a:blip r:embed="rId5" cstate="print"/>
          <a:stretch>
            <a:fillRect/>
          </a:stretch>
        </p:blipFill>
        <p:spPr>
          <a:xfrm>
            <a:off x="4929190" y="785794"/>
            <a:ext cx="3786214" cy="30718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Photo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ContemporaryPhotoAlbum</Template>
  <TotalTime>0</TotalTime>
  <Words>51</Words>
  <PresentationFormat>Pokaz na ekranie (4:3)</PresentationFormat>
  <Paragraphs>10</Paragraphs>
  <Slides>5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ContemporaryPhotoAlbum</vt:lpstr>
      <vt:lpstr>Slajd 1</vt:lpstr>
      <vt:lpstr>Slajd 2</vt:lpstr>
      <vt:lpstr>Slajd 3</vt:lpstr>
      <vt:lpstr>Slajd 4</vt:lpstr>
      <vt:lpstr>Slajd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2008-04-16T15:24:43Z</dcterms:created>
  <dcterms:modified xsi:type="dcterms:W3CDTF">2008-04-16T16:27:19Z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1045</vt:i4>
  </property>
  <property fmtid="{D5CDD505-2E9C-101B-9397-08002B2CF9AE}" pid="3" name="_Version">
    <vt:lpwstr>12.0.4518</vt:lpwstr>
  </property>
</Properties>
</file>